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13"/>
  </p:notesMasterIdLst>
  <p:sldIdLst>
    <p:sldId id="256" r:id="rId2"/>
    <p:sldId id="263" r:id="rId3"/>
    <p:sldId id="260" r:id="rId4"/>
    <p:sldId id="261" r:id="rId5"/>
    <p:sldId id="268" r:id="rId6"/>
    <p:sldId id="258" r:id="rId7"/>
    <p:sldId id="262" r:id="rId8"/>
    <p:sldId id="259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81"/>
    <p:restoredTop sz="94694"/>
  </p:normalViewPr>
  <p:slideViewPr>
    <p:cSldViewPr snapToGrid="0">
      <p:cViewPr varScale="1">
        <p:scale>
          <a:sx n="109" d="100"/>
          <a:sy n="109" d="100"/>
        </p:scale>
        <p:origin x="20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908E3-7F72-487D-BB9F-7FBD2C49103C}" type="datetimeFigureOut">
              <a:rPr lang="zh-TW" altLang="en-US" smtClean="0"/>
              <a:t>2024/7/26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42687-DDF5-4743-AD97-CF617A200C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08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C67C09-47B9-F723-080E-C274EA07F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A514684-640C-19DC-643B-4D4B8DE1A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4CB506-6C39-18E3-7550-C8B9C495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885902" cy="365125"/>
          </a:xfrm>
        </p:spPr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BF1AD7-3D0F-E690-000D-FDB95C5B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0AF188-9DBB-2373-1765-89172A5A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407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3E496A-900C-7130-06E1-E28B68E8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41D1E89-E433-58E7-030E-4D00DF5A3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F5CF0D-23B2-4105-DED2-ECAFA6B1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1DFE78-6283-8636-B8FF-CE4F2F65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4F1C78-347B-5B11-6F31-BD86A2DBB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38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B3C59C9-9170-AADC-EF63-627022A14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EEBF5CD-60DB-36DD-7A35-F56CFEB0B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69E28B-2963-8166-8654-2E5EAD7E2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FF4081-C77B-4CB7-A053-291E9CBB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3E04C2-B7CB-53BE-0927-797B574F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137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9E12F5-0F3D-BD97-953B-869D9E2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B0F690-512C-BCD9-8340-86062E91D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C5D8F0-5174-748E-0AA6-C1557527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885902" cy="365125"/>
          </a:xfrm>
        </p:spPr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3C427F1-C4C0-1357-A3A0-EAB584E3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2460A4-04B1-1483-C58D-28E7D714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D49F3C-8545-6068-A83B-F160D38FB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F7F20AF-8C9C-54BD-4C87-089A83CA1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B87BF36-7D65-5FFE-63B0-972A3F36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10DBF13-D5F7-20F1-6D60-C597BA80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0C30127-27C4-DF80-C212-B5BA2D9E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446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B9102A-D161-70B5-EDE2-901C9CFB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06F25D-4E54-915A-C2E5-4F7A8FBDC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7EC4E8-B94A-99CA-3D1F-0E4B8D4E6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A617CB3-5851-9B8A-24B4-54C64562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9ECA5C9-3A2B-43A7-F707-A6DF4CE0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8CEFA45-D1A6-728F-0BE1-A848151B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176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D457D8-34D1-C534-EBD7-90F0F505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C72A33-9288-F115-E533-88E866434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D9D2A6B-AD34-4F93-618C-56E132A31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19C2628-3292-37CF-6269-44AB235A9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49EC501-637C-4BC5-854A-8B895DF0C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AFE1755-86B2-31D5-3A47-C83E5F746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C02128A-44B1-32D5-22EB-1AFC4A2A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3C44982-07AD-091B-FB04-4D4EF800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406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9989A-B0B0-B206-7EC2-E9DA3926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7AB8E8B-23E7-1DAE-D0C1-FB8BAEA21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F3CFE22-7D4C-EB3E-D66E-73E25017D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F57F8CE-C6F4-944D-616B-9F0FD945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253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48E46CC-AFE0-C549-618E-8A445179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6AE8098-2F44-37C1-0833-CA3CB4F95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F0BB1B-CB83-A3CF-F89E-767C4A08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04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EB0EAB-0A04-D11B-6025-52E63D26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EE1EC4-46C9-5391-DC4C-EB0CB477E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B877898-1282-DEAA-4E52-5F876956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A1698F0-80C8-3016-FF77-BE2BDECD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66D2DF-B55F-9369-0F49-71348838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56D2539-D687-7ADE-1FE0-1BC8D2B2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392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138933-9406-39E5-3D29-0D294689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9F58E8E-34A1-5554-780B-3DF361E6A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D0FC074-4EEF-DBF9-8F29-4F9EF60BC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3ACC2F8-DBBC-43BD-685B-D83AA11A9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16154C7-A0B7-1804-0486-64A29E1D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3246AE1-3329-0AE9-60BC-D6C8E6DA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22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C2A3E79-1890-F623-0952-8528A3F12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67606A4-37B8-F274-E60A-FF90FCB5B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5DCE06E-8B31-F26A-E659-D30AC4826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97816D-D0DA-7454-A06D-02C4BA79D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14C54B7-96C9-4007-A956-928D70F69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421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ee.ntu.edu.tw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presentation/d/14L-ogKchFj4M18w7rFwZquctduPcxsfm8PTAV--QRh8/edit#slide=id.g17e7b59368_0_3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Jc2aHNo8Z4boSdJPUsE-hiap2TX2hGcszdfceRAVxMU/edi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4D2419-D629-0BDB-4C4D-5C0B462B8D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  <a:ea typeface="微軟正黑體 Light" panose="020B0304030504040204" pitchFamily="34" charset="-120"/>
              </a:rPr>
              <a:t>實驗室活動與工作介紹</a:t>
            </a: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5E6FEE1E-272B-48B2-E4D1-F4FC06FA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C2D613D-AC6E-BDF0-7827-06B807C9867B}"/>
              </a:ext>
            </a:extLst>
          </p:cNvPr>
          <p:cNvSpPr txBox="1"/>
          <p:nvPr/>
        </p:nvSpPr>
        <p:spPr>
          <a:xfrm>
            <a:off x="4797286" y="3509963"/>
            <a:ext cx="2597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b="0" i="0" u="none" strike="noStrike" dirty="0">
                <a:solidFill>
                  <a:srgbClr val="1A0DAB"/>
                </a:solidFill>
                <a:effectLst/>
                <a:hlinkClick r:id="rId3"/>
              </a:rPr>
              <a:t>Media IC &amp; System Lab</a:t>
            </a:r>
          </a:p>
        </p:txBody>
      </p:sp>
    </p:spTree>
    <p:extLst>
      <p:ext uri="{BB962C8B-B14F-4D97-AF65-F5344CB8AC3E}">
        <p14:creationId xmlns:p14="http://schemas.microsoft.com/office/powerpoint/2010/main" val="3341614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工作分配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財管組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-2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實驗室各式用品採購、報帳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一年一次財產大清點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財產報廢</a:t>
            </a:r>
          </a:p>
          <a:p>
            <a:pPr lvl="1"/>
            <a:r>
              <a:rPr lang="zh-TW" altLang="en-US" sz="2000" dirty="0">
                <a:hlinkClick r:id="rId2"/>
              </a:rPr>
              <a:t>攻略手冊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CB4AA0-7BE1-8AF4-3FCB-98AC5A1C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0375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D62444-88BB-4D01-8D49-5958CAC4D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表單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13BF27-90E8-4C7D-92C4-10FA87007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32E366-4C0B-E106-9E7B-275CF01C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8890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80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AD564B-7DA2-45F9-8A75-097966F8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AC113A-48D4-4876-ADD7-DF6DDC369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實驗室一年中主要有四項大型活動：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 fontAlgn="base"/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老師慶生會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-1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</a:p>
          <a:p>
            <a:pPr lvl="1" fontAlgn="base"/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尾牙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-2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</a:p>
          <a:p>
            <a:pPr lvl="1"/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聖誕節交換禮物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-1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出遊</a:t>
            </a:r>
            <a:r>
              <a:rPr lang="en-US" altLang="zh-TW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每人都要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耗時程度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</a:p>
          <a:p>
            <a:pPr lvl="1"/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出遊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&gt;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尾牙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&gt;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聖誕節交換禮物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&gt;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老師慶生會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73875C-AF78-48D0-8383-D4266CB8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4107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老師慶生會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老師生日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1977/9/19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主持、準備禮物、卡片、蛋糕、小遊戲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E1073A-FAF9-4A63-92BA-FE3A537A2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11" y="3345205"/>
            <a:ext cx="3102739" cy="283175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2D4895B-6004-4DE9-9462-4F53E7A9A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43" y="3429000"/>
            <a:ext cx="3522514" cy="2564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6703E5-B1C8-C494-0CC1-C5219DAD6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52" y="365125"/>
            <a:ext cx="4082856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7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尾牙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舉辦時間通常為每年上學期結束後、過年前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主持、訂餐廳、抽獎禮物、設計團康遊戲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C36B7-A6B9-E71D-E783-C04ADA8D8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8"/>
          <a:stretch/>
        </p:blipFill>
        <p:spPr>
          <a:xfrm>
            <a:off x="6671302" y="681037"/>
            <a:ext cx="5162226" cy="265913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F260E2-D031-9B8B-D151-D09A69C91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8" y="3324833"/>
            <a:ext cx="5162226" cy="28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3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B636B-6267-BF86-E0A8-C8E89F36B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7319" y="917489"/>
            <a:ext cx="6697361" cy="50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1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  <a:endPara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聖誕節交換禮物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舉辦時間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聖誕節那週的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meeting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時間</a:t>
            </a:r>
            <a:b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（或是那附近）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主持、制定抽獎遊戲和規則、（訂耶誕大餐）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DCD3DF6-F315-C6D1-8C5F-01C36565E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00" y="3233012"/>
            <a:ext cx="4137500" cy="2758333"/>
          </a:xfrm>
          <a:prstGeom prst="rect">
            <a:avLst/>
          </a:prstGeom>
        </p:spPr>
      </p:pic>
      <p:pic>
        <p:nvPicPr>
          <p:cNvPr id="10" name="圖片 9" descr="一張含有 個人, 男人 的圖片&#10;&#10;自動產生的描述">
            <a:extLst>
              <a:ext uri="{FF2B5EF4-FFF2-40B4-BE49-F238E27FC236}">
                <a16:creationId xmlns:a16="http://schemas.microsoft.com/office/drawing/2014/main" id="{1B44F13B-ABF1-7A22-1B7C-BCA952B8C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1" y="3874120"/>
            <a:ext cx="3175839" cy="211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5DDD3-0288-BA26-89B2-2BA04F1DF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81" y="229210"/>
            <a:ext cx="4586819" cy="344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78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  <a:endPara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實驗室出遊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時間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暑假期間，通常為三天兩夜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規劃行程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2"/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老師全家都會出席，可以規劃大人小孩都適合的行程</a:t>
            </a:r>
            <a:endParaRPr lang="en-US" altLang="zh-TW" sz="16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2"/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挑選二至四種旅遊行程給大家票選</a:t>
            </a:r>
            <a:endParaRPr lang="en-US" altLang="zh-TW" sz="16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2"/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搞定所有出遊事宜（團康、食宿、交通、保險</a:t>
            </a:r>
            <a:r>
              <a:rPr lang="en-US" altLang="zh-TW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….</a:t>
            </a:r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）</a:t>
            </a:r>
            <a:endParaRPr lang="en-US" altLang="zh-TW" sz="16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13" name="圖片 12" descr="一張含有 個人, 室內, 團體, 擺姿勢 的圖片&#10;&#10;自動產生的描述">
            <a:extLst>
              <a:ext uri="{FF2B5EF4-FFF2-40B4-BE49-F238E27FC236}">
                <a16:creationId xmlns:a16="http://schemas.microsoft.com/office/drawing/2014/main" id="{EF3F980C-55FC-AFB5-8D7D-3E812EA90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34" y="3461608"/>
            <a:ext cx="4465516" cy="3349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0463A-B2D2-F215-A1E8-70C97DB2D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4"/>
          <a:stretch/>
        </p:blipFill>
        <p:spPr>
          <a:xfrm rot="5400000">
            <a:off x="3305548" y="3707627"/>
            <a:ext cx="2746165" cy="333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2B209-59F8-8CA0-FBC6-560429CD9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34" y="16119"/>
            <a:ext cx="4465515" cy="334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9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工作分配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工作站組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每人都要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架設、設定工作站（有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Linux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操作經驗佳）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協助組裝新工作站，排除簡易硬體問題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新增工作站帳號</a:t>
            </a:r>
          </a:p>
          <a:p>
            <a:pPr lvl="1"/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CIC tool 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安裝、晶片製程申請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2"/>
              </a:rPr>
              <a:t>攻略手冊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CB4AA0-7BE1-8AF4-3FCB-98AC5A1C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307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工作分配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網路組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-2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更新實驗室網站（有後台可操作，請見本實驗室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wiki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）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新增帳號</a:t>
            </a:r>
          </a:p>
          <a:p>
            <a:pPr lvl="2"/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實驗室信箱、</a:t>
            </a:r>
            <a:r>
              <a:rPr lang="en-US" altLang="zh-TW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Wiki</a:t>
            </a:r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、</a:t>
            </a:r>
            <a:r>
              <a:rPr lang="en-US" altLang="zh-TW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NAS</a:t>
            </a:r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、投影片上傳系統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每次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Meeting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拿筆電至會議室，架設好投影設備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CB4AA0-7BE1-8AF4-3FCB-98AC5A1C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3798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429</Words>
  <Application>Microsoft Macintosh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微軟正黑體 Light</vt:lpstr>
      <vt:lpstr>Arial</vt:lpstr>
      <vt:lpstr>Calibri</vt:lpstr>
      <vt:lpstr>Calibri Light</vt:lpstr>
      <vt:lpstr>Office 佈景主題</vt:lpstr>
      <vt:lpstr>實驗室活動與工作介紹</vt:lpstr>
      <vt:lpstr>重要活動</vt:lpstr>
      <vt:lpstr>重要活動</vt:lpstr>
      <vt:lpstr>重要活動</vt:lpstr>
      <vt:lpstr>PowerPoint Presentation</vt:lpstr>
      <vt:lpstr>重要活動</vt:lpstr>
      <vt:lpstr>重要活動</vt:lpstr>
      <vt:lpstr>工作分配</vt:lpstr>
      <vt:lpstr>工作分配</vt:lpstr>
      <vt:lpstr>工作分配</vt:lpstr>
      <vt:lpstr>表單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實驗室活動介紹</dc:title>
  <dc:creator>user3</dc:creator>
  <cp:lastModifiedBy>世軒 潘</cp:lastModifiedBy>
  <cp:revision>89</cp:revision>
  <dcterms:created xsi:type="dcterms:W3CDTF">2022-07-15T06:18:43Z</dcterms:created>
  <dcterms:modified xsi:type="dcterms:W3CDTF">2024-07-26T06:27:31Z</dcterms:modified>
</cp:coreProperties>
</file>